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E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AF053-DA26-4FA5-9141-428BBE49FBB4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67F23-9778-4B5E-9E95-AF36E637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67F23-9778-4B5E-9E95-AF36E6378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D9C82EB-EBF0-4818-9A0F-7BD91B572F5D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AB9A6F7-7AF7-4EC3-96CE-41731C7A26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329" y="152400"/>
            <a:ext cx="8305800" cy="2914650"/>
          </a:xfrm>
        </p:spPr>
        <p:txBody>
          <a:bodyPr>
            <a:normAutofit/>
          </a:bodyPr>
          <a:lstStyle/>
          <a:p>
            <a:pPr algn="l"/>
            <a:r>
              <a:rPr lang="en-US" sz="3600" b="0" u="sng" dirty="0" smtClean="0">
                <a:solidFill>
                  <a:schemeClr val="tx1"/>
                </a:solidFill>
              </a:rPr>
              <a:t>Who Am I: </a:t>
            </a:r>
            <a:r>
              <a:rPr lang="en-US" sz="3600" b="0" dirty="0" smtClean="0">
                <a:solidFill>
                  <a:schemeClr val="tx1"/>
                </a:solidFill>
              </a:rPr>
              <a:t>Kathrine Beard</a:t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u="sng" dirty="0" smtClean="0">
                <a:solidFill>
                  <a:schemeClr val="tx1"/>
                </a:solidFill>
              </a:rPr>
              <a:t>Company: </a:t>
            </a:r>
            <a:r>
              <a:rPr lang="en-US" sz="3600" b="0" dirty="0" smtClean="0">
                <a:solidFill>
                  <a:schemeClr val="tx1"/>
                </a:solidFill>
              </a:rPr>
              <a:t>Magnificent Baby</a:t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u="sng" dirty="0" smtClean="0">
                <a:solidFill>
                  <a:schemeClr val="tx1"/>
                </a:solidFill>
              </a:rPr>
              <a:t>Product: </a:t>
            </a:r>
            <a:r>
              <a:rPr lang="en-US" sz="3600" b="0" dirty="0" smtClean="0">
                <a:solidFill>
                  <a:schemeClr val="tx1"/>
                </a:solidFill>
              </a:rPr>
              <a:t>Infant clothing with magnetic fastenings- </a:t>
            </a:r>
            <a:r>
              <a:rPr lang="en-US" sz="3600" b="0" dirty="0" smtClean="0">
                <a:solidFill>
                  <a:schemeClr val="tx1"/>
                </a:solidFill>
              </a:rPr>
              <a:t>Night Gowns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438400"/>
          </a:xfrm>
        </p:spPr>
        <p:txBody>
          <a:bodyPr>
            <a:noAutofit/>
          </a:bodyPr>
          <a:lstStyle/>
          <a:p>
            <a:pPr algn="l"/>
            <a:r>
              <a:rPr lang="en-US" sz="3600" u="sng" dirty="0" smtClean="0"/>
              <a:t>Who are you</a:t>
            </a:r>
            <a:r>
              <a:rPr lang="en-US" sz="3600" dirty="0" smtClean="0"/>
              <a:t>: Shirley Beard</a:t>
            </a:r>
          </a:p>
          <a:p>
            <a:pPr algn="l"/>
            <a:r>
              <a:rPr lang="en-US" sz="3600" u="sng" dirty="0" smtClean="0"/>
              <a:t>Company</a:t>
            </a:r>
            <a:r>
              <a:rPr lang="en-US" sz="3600" dirty="0" smtClean="0"/>
              <a:t>: Itty </a:t>
            </a:r>
            <a:r>
              <a:rPr lang="en-US" sz="3600" dirty="0" err="1" smtClean="0"/>
              <a:t>Bitty’s</a:t>
            </a:r>
            <a:r>
              <a:rPr lang="en-US" sz="3600" dirty="0" smtClean="0"/>
              <a:t> Closet; Owner</a:t>
            </a:r>
          </a:p>
          <a:p>
            <a:pPr algn="ctr"/>
            <a:r>
              <a:rPr lang="en-US" sz="3600" dirty="0" smtClean="0"/>
              <a:t>**Children’s Clothing Store </a:t>
            </a:r>
          </a:p>
          <a:p>
            <a:pPr algn="ctr"/>
            <a:r>
              <a:rPr lang="en-US" sz="3600" dirty="0" smtClean="0"/>
              <a:t>**New &amp; Used Clothing &amp; Merchandise</a:t>
            </a:r>
          </a:p>
        </p:txBody>
      </p:sp>
    </p:spTree>
    <p:extLst>
      <p:ext uri="{BB962C8B-B14F-4D97-AF65-F5344CB8AC3E}">
        <p14:creationId xmlns:p14="http://schemas.microsoft.com/office/powerpoint/2010/main" val="23278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2514600" cy="43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36158"/>
            <a:ext cx="2484474" cy="43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4674" y="1524000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800" dirty="0" smtClean="0"/>
              <a:t>Boy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Girl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4888992" y="2898501"/>
            <a:ext cx="978408" cy="484632"/>
          </a:xfrm>
          <a:prstGeom prst="rightArrow">
            <a:avLst>
              <a:gd name="adj1" fmla="val 0"/>
              <a:gd name="adj2" fmla="val 71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090876" y="1605977"/>
            <a:ext cx="978408" cy="484632"/>
          </a:xfrm>
          <a:prstGeom prst="leftArrow">
            <a:avLst>
              <a:gd name="adj1" fmla="val 0"/>
              <a:gd name="adj2" fmla="val 63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2084"/>
            <a:ext cx="8153400" cy="76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You!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47" y="1752600"/>
            <a:ext cx="4495800" cy="33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</TotalTime>
  <Words>38</Words>
  <Application>Microsoft Office PowerPoint</Application>
  <PresentationFormat>On-screen Show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NewsPrint</vt:lpstr>
      <vt:lpstr>Who Am I: Kathrine Beard Company: Magnificent Baby Product: Infant clothing with magnetic fastenings- Night Gowns</vt:lpstr>
      <vt:lpstr>PowerPoint Presentation</vt:lpstr>
      <vt:lpstr>PowerPoint Presentation</vt:lpstr>
      <vt:lpstr>We Want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I: Kathrine Beard Company: Magnificent Baby Product: Infant clothing with magnetic fastenings- Onesie</dc:title>
  <dc:creator>Katie Beard</dc:creator>
  <cp:lastModifiedBy>Katie Beard</cp:lastModifiedBy>
  <cp:revision>4</cp:revision>
  <dcterms:created xsi:type="dcterms:W3CDTF">2014-03-04T05:15:47Z</dcterms:created>
  <dcterms:modified xsi:type="dcterms:W3CDTF">2014-03-04T05:44:08Z</dcterms:modified>
</cp:coreProperties>
</file>